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64" r:id="rId2"/>
    <p:sldId id="365" r:id="rId3"/>
    <p:sldId id="366" r:id="rId4"/>
    <p:sldId id="361" r:id="rId5"/>
    <p:sldId id="363" r:id="rId6"/>
    <p:sldId id="354" r:id="rId7"/>
    <p:sldId id="343" r:id="rId8"/>
    <p:sldId id="356" r:id="rId9"/>
    <p:sldId id="355" r:id="rId10"/>
    <p:sldId id="351" r:id="rId11"/>
    <p:sldId id="360" r:id="rId12"/>
    <p:sldId id="357" r:id="rId13"/>
    <p:sldId id="359" r:id="rId14"/>
    <p:sldId id="358" r:id="rId15"/>
    <p:sldId id="352" r:id="rId16"/>
    <p:sldId id="353" r:id="rId17"/>
    <p:sldId id="337" r:id="rId18"/>
    <p:sldId id="345" r:id="rId19"/>
    <p:sldId id="350" r:id="rId20"/>
    <p:sldId id="349" r:id="rId21"/>
    <p:sldId id="348" r:id="rId22"/>
    <p:sldId id="335" r:id="rId23"/>
    <p:sldId id="336" r:id="rId24"/>
    <p:sldId id="338" r:id="rId25"/>
    <p:sldId id="342" r:id="rId26"/>
    <p:sldId id="346" r:id="rId27"/>
    <p:sldId id="341" r:id="rId28"/>
    <p:sldId id="339" r:id="rId29"/>
    <p:sldId id="340" r:id="rId30"/>
    <p:sldId id="260" r:id="rId31"/>
    <p:sldId id="258" r:id="rId32"/>
    <p:sldId id="259" r:id="rId33"/>
    <p:sldId id="333" r:id="rId34"/>
    <p:sldId id="334" r:id="rId35"/>
    <p:sldId id="298" r:id="rId36"/>
    <p:sldId id="301" r:id="rId37"/>
    <p:sldId id="324" r:id="rId38"/>
    <p:sldId id="328" r:id="rId39"/>
    <p:sldId id="329" r:id="rId40"/>
    <p:sldId id="330" r:id="rId41"/>
    <p:sldId id="331" r:id="rId42"/>
    <p:sldId id="332" r:id="rId43"/>
    <p:sldId id="300" r:id="rId44"/>
    <p:sldId id="303" r:id="rId45"/>
    <p:sldId id="327" r:id="rId46"/>
    <p:sldId id="325" r:id="rId47"/>
    <p:sldId id="326" r:id="rId48"/>
    <p:sldId id="297" r:id="rId49"/>
    <p:sldId id="315" r:id="rId50"/>
    <p:sldId id="317" r:id="rId51"/>
    <p:sldId id="320" r:id="rId52"/>
    <p:sldId id="322" r:id="rId53"/>
    <p:sldId id="323" r:id="rId54"/>
    <p:sldId id="316" r:id="rId55"/>
    <p:sldId id="318" r:id="rId56"/>
    <p:sldId id="321" r:id="rId57"/>
    <p:sldId id="304" r:id="rId58"/>
    <p:sldId id="296" r:id="rId59"/>
    <p:sldId id="302" r:id="rId60"/>
    <p:sldId id="305" r:id="rId61"/>
    <p:sldId id="306" r:id="rId62"/>
    <p:sldId id="311" r:id="rId63"/>
    <p:sldId id="312" r:id="rId64"/>
    <p:sldId id="314" r:id="rId65"/>
    <p:sldId id="279" r:id="rId66"/>
    <p:sldId id="313" r:id="rId67"/>
    <p:sldId id="310" r:id="rId68"/>
    <p:sldId id="308" r:id="rId69"/>
    <p:sldId id="309" r:id="rId70"/>
    <p:sldId id="307" r:id="rId71"/>
    <p:sldId id="292" r:id="rId72"/>
    <p:sldId id="294" r:id="rId73"/>
    <p:sldId id="295" r:id="rId74"/>
    <p:sldId id="291" r:id="rId75"/>
    <p:sldId id="293" r:id="rId76"/>
    <p:sldId id="288" r:id="rId77"/>
    <p:sldId id="286" r:id="rId78"/>
    <p:sldId id="287" r:id="rId79"/>
    <p:sldId id="289" r:id="rId80"/>
    <p:sldId id="290" r:id="rId81"/>
    <p:sldId id="264" r:id="rId82"/>
    <p:sldId id="263" r:id="rId83"/>
    <p:sldId id="265" r:id="rId84"/>
    <p:sldId id="262" r:id="rId85"/>
    <p:sldId id="267" r:id="rId86"/>
    <p:sldId id="268" r:id="rId87"/>
    <p:sldId id="269" r:id="rId88"/>
    <p:sldId id="271" r:id="rId89"/>
    <p:sldId id="272" r:id="rId90"/>
    <p:sldId id="270" r:id="rId91"/>
    <p:sldId id="273" r:id="rId92"/>
    <p:sldId id="274" r:id="rId93"/>
    <p:sldId id="276" r:id="rId94"/>
    <p:sldId id="277" r:id="rId95"/>
    <p:sldId id="278" r:id="rId96"/>
    <p:sldId id="281" r:id="rId97"/>
    <p:sldId id="280" r:id="rId98"/>
    <p:sldId id="284" r:id="rId99"/>
    <p:sldId id="282" r:id="rId100"/>
    <p:sldId id="283" r:id="rId101"/>
    <p:sldId id="2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  <p14:sldId id="365"/>
            <p14:sldId id="366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484.png"/><Relationship Id="rId7" Type="http://schemas.openxmlformats.org/officeDocument/2006/relationships/image" Target="../media/image474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.png"/><Relationship Id="rId11" Type="http://schemas.openxmlformats.org/officeDocument/2006/relationships/image" Target="../media/image414.png"/><Relationship Id="rId5" Type="http://schemas.openxmlformats.org/officeDocument/2006/relationships/image" Target="../media/image472.png"/><Relationship Id="rId10" Type="http://schemas.openxmlformats.org/officeDocument/2006/relationships/image" Target="../media/image416.png"/><Relationship Id="rId4" Type="http://schemas.openxmlformats.org/officeDocument/2006/relationships/image" Target="../media/image485.png"/><Relationship Id="rId9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4.png"/><Relationship Id="rId10" Type="http://schemas.openxmlformats.org/officeDocument/2006/relationships/image" Target="../media/image312.png"/><Relationship Id="rId4" Type="http://schemas.openxmlformats.org/officeDocument/2006/relationships/image" Target="../media/image307.png"/><Relationship Id="rId9" Type="http://schemas.openxmlformats.org/officeDocument/2006/relationships/image" Target="../media/image31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15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0.png"/><Relationship Id="rId5" Type="http://schemas.openxmlformats.org/officeDocument/2006/relationships/image" Target="../media/image316.png"/><Relationship Id="rId10" Type="http://schemas.openxmlformats.org/officeDocument/2006/relationships/image" Target="../media/image319.png"/><Relationship Id="rId4" Type="http://schemas.openxmlformats.org/officeDocument/2006/relationships/image" Target="../media/image307.png"/><Relationship Id="rId9" Type="http://schemas.openxmlformats.org/officeDocument/2006/relationships/image" Target="../media/image3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320.png"/><Relationship Id="rId10" Type="http://schemas.openxmlformats.org/officeDocument/2006/relationships/image" Target="../media/image326.png"/><Relationship Id="rId4" Type="http://schemas.openxmlformats.org/officeDocument/2006/relationships/image" Target="../media/image315.png"/><Relationship Id="rId9" Type="http://schemas.openxmlformats.org/officeDocument/2006/relationships/image" Target="../media/image3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8.png"/><Relationship Id="rId7" Type="http://schemas.openxmlformats.org/officeDocument/2006/relationships/image" Target="../media/image329.png"/><Relationship Id="rId12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1" Type="http://schemas.openxmlformats.org/officeDocument/2006/relationships/image" Target="../media/image331.png"/><Relationship Id="rId5" Type="http://schemas.openxmlformats.org/officeDocument/2006/relationships/image" Target="../media/image320.png"/><Relationship Id="rId10" Type="http://schemas.openxmlformats.org/officeDocument/2006/relationships/image" Target="../media/image324.png"/><Relationship Id="rId4" Type="http://schemas.openxmlformats.org/officeDocument/2006/relationships/image" Target="../media/image315.png"/><Relationship Id="rId9" Type="http://schemas.openxmlformats.org/officeDocument/2006/relationships/image" Target="../media/image3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8.png"/><Relationship Id="rId18" Type="http://schemas.openxmlformats.org/officeDocument/2006/relationships/image" Target="../media/image362.png"/><Relationship Id="rId3" Type="http://schemas.openxmlformats.org/officeDocument/2006/relationships/image" Target="../media/image351.png"/><Relationship Id="rId7" Type="http://schemas.openxmlformats.org/officeDocument/2006/relationships/image" Target="../media/image353.png"/><Relationship Id="rId12" Type="http://schemas.openxmlformats.org/officeDocument/2006/relationships/image" Target="../media/image357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6.png"/><Relationship Id="rId5" Type="http://schemas.openxmlformats.org/officeDocument/2006/relationships/image" Target="../media/image345.png"/><Relationship Id="rId15" Type="http://schemas.openxmlformats.org/officeDocument/2006/relationships/image" Target="../media/image346.png"/><Relationship Id="rId10" Type="http://schemas.openxmlformats.org/officeDocument/2006/relationships/image" Target="../media/image355.png"/><Relationship Id="rId4" Type="http://schemas.openxmlformats.org/officeDocument/2006/relationships/image" Target="../media/image352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4.png"/><Relationship Id="rId7" Type="http://schemas.openxmlformats.org/officeDocument/2006/relationships/image" Target="../media/image344.png"/><Relationship Id="rId12" Type="http://schemas.openxmlformats.org/officeDocument/2006/relationships/image" Target="../media/image37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1.png"/><Relationship Id="rId5" Type="http://schemas.openxmlformats.org/officeDocument/2006/relationships/image" Target="../media/image366.png"/><Relationship Id="rId10" Type="http://schemas.openxmlformats.org/officeDocument/2006/relationships/image" Target="../media/image370.png"/><Relationship Id="rId4" Type="http://schemas.openxmlformats.org/officeDocument/2006/relationships/image" Target="../media/image365.png"/><Relationship Id="rId9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8.png"/><Relationship Id="rId7" Type="http://schemas.openxmlformats.org/officeDocument/2006/relationships/image" Target="../media/image411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3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27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AE589-65DF-6F4F-0B2B-A60EB5A23447}"/>
              </a:ext>
            </a:extLst>
          </p:cNvPr>
          <p:cNvGrpSpPr/>
          <p:nvPr/>
        </p:nvGrpSpPr>
        <p:grpSpPr>
          <a:xfrm>
            <a:off x="8753816" y="450595"/>
            <a:ext cx="3488321" cy="6356873"/>
            <a:chOff x="8753816" y="450595"/>
            <a:chExt cx="3488321" cy="635687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3054E07-BBA3-EAE4-B0DD-47981F014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2783685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>
              <a:extLst>
                <a:ext uri="{FF2B5EF4-FFF2-40B4-BE49-F238E27FC236}">
                  <a16:creationId xmlns:a16="http://schemas.microsoft.com/office/drawing/2014/main" id="{5533BB54-6203-EE00-C004-286F96160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16" y="4735973"/>
              <a:ext cx="2837321" cy="207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397ADB-5633-B9CA-87BF-47BBBEE74B59}"/>
                </a:ext>
              </a:extLst>
            </p:cNvPr>
            <p:cNvCxnSpPr/>
            <p:nvPr/>
          </p:nvCxnSpPr>
          <p:spPr>
            <a:xfrm flipH="1">
              <a:off x="10172476" y="6089918"/>
              <a:ext cx="774056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09ABE3-CE62-CC86-6EFF-05724B101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451" y="6003445"/>
              <a:ext cx="840731" cy="2896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4D28D-D1DA-02F7-FD9B-B66AA437B2AD}"/>
                </a:ext>
              </a:extLst>
            </p:cNvPr>
            <p:cNvSpPr txBox="1"/>
            <p:nvPr/>
          </p:nvSpPr>
          <p:spPr>
            <a:xfrm>
              <a:off x="10975312" y="5886202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0406E-97C1-1A81-A219-DE8210085748}"/>
                </a:ext>
              </a:extLst>
            </p:cNvPr>
            <p:cNvSpPr txBox="1"/>
            <p:nvPr/>
          </p:nvSpPr>
          <p:spPr>
            <a:xfrm>
              <a:off x="9840571" y="5634113"/>
              <a:ext cx="150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2 NFH</a:t>
              </a:r>
            </a:p>
          </p:txBody>
        </p:sp>
        <p:pic>
          <p:nvPicPr>
            <p:cNvPr id="1070" name="Picture 46">
              <a:extLst>
                <a:ext uri="{FF2B5EF4-FFF2-40B4-BE49-F238E27FC236}">
                  <a16:creationId xmlns:a16="http://schemas.microsoft.com/office/drawing/2014/main" id="{16452C78-6A02-47AD-F316-0A02F0FA1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786" y="450595"/>
              <a:ext cx="2735379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13BC8-3315-F807-19E9-9BEEE16B32E1}"/>
              </a:ext>
            </a:extLst>
          </p:cNvPr>
          <p:cNvGrpSpPr/>
          <p:nvPr/>
        </p:nvGrpSpPr>
        <p:grpSpPr>
          <a:xfrm>
            <a:off x="5880097" y="439064"/>
            <a:ext cx="2906183" cy="4507326"/>
            <a:chOff x="5880097" y="439064"/>
            <a:chExt cx="2906183" cy="4507326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80B5120-4C0A-2DF1-1EAC-BBFC9F784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097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A9AAAE7B-C57A-3FBA-DF9C-7224EE5A4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635" y="43906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1D2C6-5022-C934-7059-6FF713A722C2}"/>
              </a:ext>
            </a:extLst>
          </p:cNvPr>
          <p:cNvGrpSpPr/>
          <p:nvPr/>
        </p:nvGrpSpPr>
        <p:grpSpPr>
          <a:xfrm>
            <a:off x="2990652" y="450595"/>
            <a:ext cx="2906183" cy="4495795"/>
            <a:chOff x="2990652" y="450595"/>
            <a:chExt cx="2906183" cy="449579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9B2BC1F0-998B-E4E7-E602-53FD3B172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652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D6CFE2CB-E906-15FD-4315-535A8A5C6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697" y="450595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49C185-3F5A-66CB-38B9-9B214DCA7954}"/>
              </a:ext>
            </a:extLst>
          </p:cNvPr>
          <p:cNvGrpSpPr/>
          <p:nvPr/>
        </p:nvGrpSpPr>
        <p:grpSpPr>
          <a:xfrm>
            <a:off x="134393" y="453494"/>
            <a:ext cx="2906183" cy="4492896"/>
            <a:chOff x="134393" y="453494"/>
            <a:chExt cx="2906183" cy="4492896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E881992-92BA-B255-1647-E01A26367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93" y="2818342"/>
              <a:ext cx="2906183" cy="212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>
              <a:extLst>
                <a:ext uri="{FF2B5EF4-FFF2-40B4-BE49-F238E27FC236}">
                  <a16:creationId xmlns:a16="http://schemas.microsoft.com/office/drawing/2014/main" id="{EBA4116F-2A5E-4C58-0F26-A489CF2D5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16" y="453494"/>
              <a:ext cx="2735380" cy="236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CCA669D-4B1A-A478-9C0F-2A0AE8C3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06" y="1135164"/>
            <a:ext cx="2524126" cy="21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C802B26-472E-FBE4-44AD-87AAB168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53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9C1567-01F1-A5F9-F59E-61C1A485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8" y="3314699"/>
            <a:ext cx="2628831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C9554C0-2B51-FECD-FC17-28FA6B5E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5" y="1135164"/>
            <a:ext cx="2526083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6598A7-992B-51B1-5249-58935EA7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41" y="1135164"/>
            <a:ext cx="2545693" cy="21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6F56E1-1DF8-C06D-3805-9B19205F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02" y="3333322"/>
            <a:ext cx="2628832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6C6391-124C-77C0-8799-07814CB3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3" y="3314699"/>
            <a:ext cx="2628832" cy="19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8181B5-409D-9877-6027-5DD6074A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7" y="1133474"/>
            <a:ext cx="2573501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E7D464-0304-2AA8-5596-8D453F29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78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192E39-0831-4D6A-C904-8951E54C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744" y="3429000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25C30B-25B2-81D7-B981-0A209D74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62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668E61-F277-B031-6A9B-910AF21E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51" y="3429000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BFB64BC-316B-75A9-743B-97BD9062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69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E38CA5-DB32-ECA4-AB02-AECBB4A2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58" y="3428998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BF45BB8-CBFE-2627-CB0A-3F34805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3" y="3428997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85E0754-FE6E-A481-78AF-2A4891D1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3" y="1000982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29781</TotalTime>
  <Words>1989</Words>
  <Application>Microsoft Office PowerPoint</Application>
  <PresentationFormat>Widescreen</PresentationFormat>
  <Paragraphs>546</Paragraphs>
  <Slides>101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288</cp:revision>
  <dcterms:created xsi:type="dcterms:W3CDTF">2022-07-26T19:04:22Z</dcterms:created>
  <dcterms:modified xsi:type="dcterms:W3CDTF">2024-06-21T22:09:34Z</dcterms:modified>
</cp:coreProperties>
</file>